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63" r:id="rId5"/>
    <p:sldId id="267" r:id="rId6"/>
    <p:sldId id="268" r:id="rId7"/>
    <p:sldId id="269" r:id="rId8"/>
    <p:sldId id="270" r:id="rId9"/>
    <p:sldId id="271" r:id="rId10"/>
    <p:sldId id="498" r:id="rId11"/>
    <p:sldId id="287" r:id="rId12"/>
    <p:sldId id="499" r:id="rId13"/>
    <p:sldId id="500" r:id="rId14"/>
    <p:sldId id="501" r:id="rId15"/>
    <p:sldId id="502" r:id="rId16"/>
    <p:sldId id="503" r:id="rId17"/>
    <p:sldId id="504" r:id="rId18"/>
    <p:sldId id="505" r:id="rId19"/>
    <p:sldId id="506" r:id="rId20"/>
    <p:sldId id="507" r:id="rId21"/>
    <p:sldId id="508" r:id="rId22"/>
    <p:sldId id="509" r:id="rId23"/>
    <p:sldId id="510" r:id="rId24"/>
    <p:sldId id="511" r:id="rId25"/>
    <p:sldId id="512" r:id="rId26"/>
    <p:sldId id="513" r:id="rId27"/>
    <p:sldId id="514" r:id="rId28"/>
    <p:sldId id="518" r:id="rId29"/>
    <p:sldId id="515" r:id="rId30"/>
    <p:sldId id="519" r:id="rId31"/>
    <p:sldId id="516" r:id="rId32"/>
    <p:sldId id="520" r:id="rId33"/>
    <p:sldId id="521" r:id="rId34"/>
    <p:sldId id="517" r:id="rId35"/>
    <p:sldId id="522" r:id="rId36"/>
    <p:sldId id="523" r:id="rId37"/>
    <p:sldId id="527" r:id="rId38"/>
    <p:sldId id="528" r:id="rId39"/>
    <p:sldId id="529" r:id="rId40"/>
    <p:sldId id="536" r:id="rId41"/>
    <p:sldId id="537" r:id="rId42"/>
    <p:sldId id="538" r:id="rId43"/>
    <p:sldId id="539" r:id="rId44"/>
    <p:sldId id="540" r:id="rId45"/>
    <p:sldId id="541" r:id="rId46"/>
    <p:sldId id="542" r:id="rId47"/>
    <p:sldId id="543" r:id="rId48"/>
    <p:sldId id="544" r:id="rId49"/>
    <p:sldId id="545" r:id="rId50"/>
    <p:sldId id="546" r:id="rId51"/>
    <p:sldId id="547" r:id="rId52"/>
    <p:sldId id="548" r:id="rId53"/>
    <p:sldId id="549" r:id="rId54"/>
    <p:sldId id="550" r:id="rId55"/>
    <p:sldId id="551" r:id="rId56"/>
    <p:sldId id="552" r:id="rId57"/>
    <p:sldId id="553" r:id="rId58"/>
    <p:sldId id="554" r:id="rId59"/>
    <p:sldId id="555" r:id="rId60"/>
    <p:sldId id="556" r:id="rId61"/>
    <p:sldId id="557" r:id="rId62"/>
    <p:sldId id="558" r:id="rId63"/>
    <p:sldId id="559" r:id="rId64"/>
    <p:sldId id="282" r:id="rId65"/>
    <p:sldId id="283" r:id="rId66"/>
    <p:sldId id="284" r:id="rId67"/>
    <p:sldId id="288" r:id="rId68"/>
    <p:sldId id="289" r:id="rId69"/>
    <p:sldId id="747" r:id="rId70"/>
    <p:sldId id="290" r:id="rId71"/>
    <p:sldId id="291" r:id="rId72"/>
    <p:sldId id="292" r:id="rId73"/>
    <p:sldId id="293" r:id="rId74"/>
    <p:sldId id="560" r:id="rId75"/>
    <p:sldId id="561" r:id="rId76"/>
    <p:sldId id="562" r:id="rId77"/>
    <p:sldId id="563" r:id="rId78"/>
    <p:sldId id="564" r:id="rId79"/>
    <p:sldId id="748" r:id="rId80"/>
    <p:sldId id="749" r:id="rId81"/>
    <p:sldId id="565" r:id="rId82"/>
    <p:sldId id="566" r:id="rId83"/>
    <p:sldId id="567" r:id="rId84"/>
    <p:sldId id="568" r:id="rId85"/>
    <p:sldId id="569" r:id="rId86"/>
    <p:sldId id="570" r:id="rId87"/>
    <p:sldId id="571" r:id="rId88"/>
    <p:sldId id="572" r:id="rId89"/>
    <p:sldId id="573" r:id="rId90"/>
    <p:sldId id="574" r:id="rId91"/>
    <p:sldId id="575" r:id="rId92"/>
    <p:sldId id="576" r:id="rId93"/>
    <p:sldId id="580" r:id="rId94"/>
    <p:sldId id="581" r:id="rId95"/>
    <p:sldId id="582" r:id="rId96"/>
    <p:sldId id="583" r:id="rId97"/>
    <p:sldId id="584" r:id="rId98"/>
    <p:sldId id="585" r:id="rId99"/>
    <p:sldId id="586" r:id="rId100"/>
    <p:sldId id="587" r:id="rId101"/>
    <p:sldId id="588" r:id="rId102"/>
    <p:sldId id="589" r:id="rId103"/>
    <p:sldId id="590" r:id="rId104"/>
    <p:sldId id="591" r:id="rId105"/>
    <p:sldId id="592" r:id="rId106"/>
    <p:sldId id="593" r:id="rId107"/>
    <p:sldId id="595" r:id="rId108"/>
    <p:sldId id="596" r:id="rId109"/>
    <p:sldId id="597" r:id="rId110"/>
    <p:sldId id="598" r:id="rId111"/>
    <p:sldId id="599" r:id="rId112"/>
    <p:sldId id="600" r:id="rId113"/>
    <p:sldId id="601" r:id="rId114"/>
    <p:sldId id="602" r:id="rId115"/>
    <p:sldId id="603" r:id="rId116"/>
    <p:sldId id="604" r:id="rId117"/>
    <p:sldId id="605" r:id="rId118"/>
    <p:sldId id="606" r:id="rId119"/>
    <p:sldId id="607" r:id="rId120"/>
    <p:sldId id="608" r:id="rId121"/>
    <p:sldId id="609" r:id="rId122"/>
    <p:sldId id="610" r:id="rId123"/>
    <p:sldId id="611" r:id="rId124"/>
    <p:sldId id="612" r:id="rId125"/>
    <p:sldId id="613" r:id="rId126"/>
    <p:sldId id="614" r:id="rId127"/>
    <p:sldId id="615" r:id="rId128"/>
    <p:sldId id="616" r:id="rId129"/>
    <p:sldId id="617" r:id="rId130"/>
    <p:sldId id="618" r:id="rId131"/>
    <p:sldId id="619" r:id="rId132"/>
    <p:sldId id="620" r:id="rId133"/>
    <p:sldId id="621" r:id="rId134"/>
    <p:sldId id="622" r:id="rId135"/>
    <p:sldId id="625" r:id="rId136"/>
    <p:sldId id="626" r:id="rId137"/>
    <p:sldId id="627" r:id="rId138"/>
    <p:sldId id="317" r:id="rId139"/>
    <p:sldId id="318" r:id="rId140"/>
    <p:sldId id="628" r:id="rId141"/>
    <p:sldId id="629" r:id="rId142"/>
    <p:sldId id="363" r:id="rId143"/>
    <p:sldId id="364" r:id="rId144"/>
    <p:sldId id="630" r:id="rId145"/>
    <p:sldId id="631" r:id="rId146"/>
    <p:sldId id="326" r:id="rId147"/>
    <p:sldId id="327" r:id="rId148"/>
    <p:sldId id="328" r:id="rId149"/>
    <p:sldId id="329" r:id="rId150"/>
    <p:sldId id="330" r:id="rId151"/>
    <p:sldId id="331" r:id="rId152"/>
    <p:sldId id="332" r:id="rId153"/>
    <p:sldId id="333" r:id="rId154"/>
    <p:sldId id="632" r:id="rId155"/>
    <p:sldId id="633" r:id="rId156"/>
    <p:sldId id="634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5" r:id="rId165"/>
    <p:sldId id="646" r:id="rId166"/>
    <p:sldId id="647" r:id="rId167"/>
    <p:sldId id="648" r:id="rId168"/>
    <p:sldId id="649" r:id="rId169"/>
    <p:sldId id="650" r:id="rId170"/>
    <p:sldId id="651" r:id="rId171"/>
    <p:sldId id="652" r:id="rId172"/>
    <p:sldId id="653" r:id="rId173"/>
    <p:sldId id="654" r:id="rId174"/>
    <p:sldId id="667" r:id="rId175"/>
    <p:sldId id="662" r:id="rId176"/>
    <p:sldId id="659" r:id="rId177"/>
    <p:sldId id="660" r:id="rId178"/>
    <p:sldId id="661" r:id="rId179"/>
    <p:sldId id="668" r:id="rId180"/>
    <p:sldId id="669" r:id="rId181"/>
    <p:sldId id="670" r:id="rId182"/>
    <p:sldId id="671" r:id="rId183"/>
    <p:sldId id="672" r:id="rId184"/>
    <p:sldId id="673" r:id="rId185"/>
    <p:sldId id="674" r:id="rId186"/>
    <p:sldId id="675" r:id="rId187"/>
    <p:sldId id="676" r:id="rId188"/>
    <p:sldId id="677" r:id="rId189"/>
    <p:sldId id="687" r:id="rId190"/>
    <p:sldId id="688" r:id="rId191"/>
    <p:sldId id="695" r:id="rId192"/>
    <p:sldId id="696" r:id="rId193"/>
    <p:sldId id="697" r:id="rId194"/>
    <p:sldId id="700" r:id="rId195"/>
    <p:sldId id="698" r:id="rId196"/>
    <p:sldId id="701" r:id="rId197"/>
    <p:sldId id="711" r:id="rId198"/>
    <p:sldId id="712" r:id="rId199"/>
    <p:sldId id="713" r:id="rId200"/>
    <p:sldId id="715" r:id="rId201"/>
    <p:sldId id="716" r:id="rId202"/>
    <p:sldId id="717" r:id="rId203"/>
    <p:sldId id="718" r:id="rId204"/>
    <p:sldId id="719" r:id="rId205"/>
    <p:sldId id="721" r:id="rId206"/>
    <p:sldId id="725" r:id="rId207"/>
    <p:sldId id="729" r:id="rId208"/>
    <p:sldId id="730" r:id="rId209"/>
    <p:sldId id="731" r:id="rId210"/>
    <p:sldId id="732" r:id="rId211"/>
    <p:sldId id="746" r:id="rId212"/>
    <p:sldId id="741" r:id="rId213"/>
    <p:sldId id="743" r:id="rId214"/>
    <p:sldId id="744" r:id="rId215"/>
    <p:sldId id="745" r:id="rId216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114" y="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microsoft.com/office/2016/11/relationships/changesInfo" Target="changesInfos/changesInfo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Gong" userId="0ff8c509-1087-48ec-bf60-e4c00b098044" providerId="ADAL" clId="{25948E7F-FF38-48E9-8038-A90E10A3FF2D}"/>
    <pc:docChg chg="undo custSel modSld">
      <pc:chgData name="Xun Gong" userId="0ff8c509-1087-48ec-bf60-e4c00b098044" providerId="ADAL" clId="{25948E7F-FF38-48E9-8038-A90E10A3FF2D}" dt="2023-04-10T14:50:49.914" v="8" actId="478"/>
      <pc:docMkLst>
        <pc:docMk/>
      </pc:docMkLst>
      <pc:sldChg chg="delSp mod">
        <pc:chgData name="Xun Gong" userId="0ff8c509-1087-48ec-bf60-e4c00b098044" providerId="ADAL" clId="{25948E7F-FF38-48E9-8038-A90E10A3FF2D}" dt="2023-04-10T14:50:49.914" v="8" actId="478"/>
        <pc:sldMkLst>
          <pc:docMk/>
          <pc:sldMk cId="1078196406" sldId="330"/>
        </pc:sldMkLst>
        <pc:grpChg chg="del">
          <ac:chgData name="Xun Gong" userId="0ff8c509-1087-48ec-bf60-e4c00b098044" providerId="ADAL" clId="{25948E7F-FF38-48E9-8038-A90E10A3FF2D}" dt="2023-04-10T14:50:49.914" v="8" actId="478"/>
          <ac:grpSpMkLst>
            <pc:docMk/>
            <pc:sldMk cId="1078196406" sldId="330"/>
            <ac:grpSpMk id="6" creationId="{5701C974-BB87-4E11-86DF-2E8444370620}"/>
          </ac:grpSpMkLst>
        </pc:grpChg>
        <pc:inkChg chg="del">
          <ac:chgData name="Xun Gong" userId="0ff8c509-1087-48ec-bf60-e4c00b098044" providerId="ADAL" clId="{25948E7F-FF38-48E9-8038-A90E10A3FF2D}" dt="2023-04-10T14:50:47.786" v="7" actId="478"/>
          <ac:inkMkLst>
            <pc:docMk/>
            <pc:sldMk cId="1078196406" sldId="330"/>
            <ac:inkMk id="3" creationId="{80B6FE8B-655E-4003-B860-17BF56D2516E}"/>
          </ac:inkMkLst>
        </pc:inkChg>
      </pc:sldChg>
      <pc:sldChg chg="delSp modSp mod">
        <pc:chgData name="Xun Gong" userId="0ff8c509-1087-48ec-bf60-e4c00b098044" providerId="ADAL" clId="{25948E7F-FF38-48E9-8038-A90E10A3FF2D}" dt="2023-04-10T14:50:43.435" v="6" actId="478"/>
        <pc:sldMkLst>
          <pc:docMk/>
          <pc:sldMk cId="2774341694" sldId="331"/>
        </pc:sldMkLst>
        <pc:grpChg chg="del">
          <ac:chgData name="Xun Gong" userId="0ff8c509-1087-48ec-bf60-e4c00b098044" providerId="ADAL" clId="{25948E7F-FF38-48E9-8038-A90E10A3FF2D}" dt="2023-04-10T14:50:43.435" v="6" actId="478"/>
          <ac:grpSpMkLst>
            <pc:docMk/>
            <pc:sldMk cId="2774341694" sldId="331"/>
            <ac:grpSpMk id="78" creationId="{EF81D6EB-7571-494E-96BE-A0571836A5D6}"/>
          </ac:grpSpMkLst>
        </pc:grpChg>
        <pc:grpChg chg="del">
          <ac:chgData name="Xun Gong" userId="0ff8c509-1087-48ec-bf60-e4c00b098044" providerId="ADAL" clId="{25948E7F-FF38-48E9-8038-A90E10A3FF2D}" dt="2023-04-10T14:50:34.974" v="2" actId="478"/>
          <ac:grpSpMkLst>
            <pc:docMk/>
            <pc:sldMk cId="2774341694" sldId="331"/>
            <ac:grpSpMk id="84" creationId="{8871C7C2-BA84-43E2-9F01-57288479F2C4}"/>
          </ac:grpSpMkLst>
        </pc:grpChg>
        <pc:grpChg chg="del">
          <ac:chgData name="Xun Gong" userId="0ff8c509-1087-48ec-bf60-e4c00b098044" providerId="ADAL" clId="{25948E7F-FF38-48E9-8038-A90E10A3FF2D}" dt="2023-04-10T14:50:37.804" v="3" actId="478"/>
          <ac:grpSpMkLst>
            <pc:docMk/>
            <pc:sldMk cId="2774341694" sldId="331"/>
            <ac:grpSpMk id="86" creationId="{FE6B5A59-BE7D-4F6D-89AD-5642861D87D1}"/>
          </ac:grpSpMkLst>
        </pc:grpChg>
        <pc:picChg chg="mod">
          <ac:chgData name="Xun Gong" userId="0ff8c509-1087-48ec-bf60-e4c00b098044" providerId="ADAL" clId="{25948E7F-FF38-48E9-8038-A90E10A3FF2D}" dt="2023-04-10T14:50:40.674" v="5" actId="1076"/>
          <ac:picMkLst>
            <pc:docMk/>
            <pc:sldMk cId="2774341694" sldId="331"/>
            <ac:picMk id="2" creationId="{00000000-0000-0000-0000-000000000000}"/>
          </ac:picMkLst>
        </pc:picChg>
      </pc:sldChg>
      <pc:sldChg chg="delSp mod">
        <pc:chgData name="Xun Gong" userId="0ff8c509-1087-48ec-bf60-e4c00b098044" providerId="ADAL" clId="{25948E7F-FF38-48E9-8038-A90E10A3FF2D}" dt="2023-04-10T14:50:29.687" v="1" actId="478"/>
        <pc:sldMkLst>
          <pc:docMk/>
          <pc:sldMk cId="1344158392" sldId="632"/>
        </pc:sldMkLst>
        <pc:inkChg chg="del">
          <ac:chgData name="Xun Gong" userId="0ff8c509-1087-48ec-bf60-e4c00b098044" providerId="ADAL" clId="{25948E7F-FF38-48E9-8038-A90E10A3FF2D}" dt="2023-04-10T14:50:29.687" v="1" actId="478"/>
          <ac:inkMkLst>
            <pc:docMk/>
            <pc:sldMk cId="1344158392" sldId="632"/>
            <ac:inkMk id="2" creationId="{145C9951-6F20-4815-AAD6-E41759ED88BB}"/>
          </ac:inkMkLst>
        </pc:inkChg>
        <pc:inkChg chg="del">
          <ac:chgData name="Xun Gong" userId="0ff8c509-1087-48ec-bf60-e4c00b098044" providerId="ADAL" clId="{25948E7F-FF38-48E9-8038-A90E10A3FF2D}" dt="2023-04-10T14:50:27.625" v="0" actId="478"/>
          <ac:inkMkLst>
            <pc:docMk/>
            <pc:sldMk cId="1344158392" sldId="632"/>
            <ac:inkMk id="3" creationId="{FC9C45BB-B55F-49D0-A1EF-C1C930BCBA67}"/>
          </ac:inkMkLst>
        </pc:inkChg>
      </pc:sldChg>
    </pc:docChg>
  </pc:docChgLst>
  <pc:docChgLst>
    <pc:chgData name="Xun Gong" userId="0ff8c509-1087-48ec-bf60-e4c00b098044" providerId="ADAL" clId="{77809324-2A7D-4B5E-8E80-F2095A85D3D7}"/>
    <pc:docChg chg="modSld">
      <pc:chgData name="Xun Gong" userId="0ff8c509-1087-48ec-bf60-e4c00b098044" providerId="ADAL" clId="{77809324-2A7D-4B5E-8E80-F2095A85D3D7}" dt="2022-04-23T19:47:49.175" v="96" actId="9405"/>
      <pc:docMkLst>
        <pc:docMk/>
      </pc:docMkLst>
      <pc:sldChg chg="addSp modSp mod">
        <pc:chgData name="Xun Gong" userId="0ff8c509-1087-48ec-bf60-e4c00b098044" providerId="ADAL" clId="{77809324-2A7D-4B5E-8E80-F2095A85D3D7}" dt="2022-04-23T19:47:35.369" v="95"/>
        <pc:sldMkLst>
          <pc:docMk/>
          <pc:sldMk cId="1078196406" sldId="330"/>
        </pc:sldMkLst>
        <pc:grpChg chg="mod">
          <ac:chgData name="Xun Gong" userId="0ff8c509-1087-48ec-bf60-e4c00b098044" providerId="ADAL" clId="{77809324-2A7D-4B5E-8E80-F2095A85D3D7}" dt="2022-04-23T19:47:35.369" v="95"/>
          <ac:grpSpMkLst>
            <pc:docMk/>
            <pc:sldMk cId="1078196406" sldId="330"/>
            <ac:grpSpMk id="6" creationId="{5701C974-BB87-4E11-86DF-2E8444370620}"/>
          </ac:grpSpMkLst>
        </pc:grpChg>
        <pc:inkChg chg="add">
          <ac:chgData name="Xun Gong" userId="0ff8c509-1087-48ec-bf60-e4c00b098044" providerId="ADAL" clId="{77809324-2A7D-4B5E-8E80-F2095A85D3D7}" dt="2022-04-23T19:47:31.326" v="92" actId="9405"/>
          <ac:inkMkLst>
            <pc:docMk/>
            <pc:sldMk cId="1078196406" sldId="330"/>
            <ac:inkMk id="3" creationId="{80B6FE8B-655E-4003-B860-17BF56D2516E}"/>
          </ac:inkMkLst>
        </pc:inkChg>
        <pc:inkChg chg="add mod">
          <ac:chgData name="Xun Gong" userId="0ff8c509-1087-48ec-bf60-e4c00b098044" providerId="ADAL" clId="{77809324-2A7D-4B5E-8E80-F2095A85D3D7}" dt="2022-04-23T19:47:35.369" v="95"/>
          <ac:inkMkLst>
            <pc:docMk/>
            <pc:sldMk cId="1078196406" sldId="330"/>
            <ac:inkMk id="4" creationId="{00E908D9-4A71-4040-B792-208AE894634E}"/>
          </ac:inkMkLst>
        </pc:inkChg>
        <pc:inkChg chg="add mod">
          <ac:chgData name="Xun Gong" userId="0ff8c509-1087-48ec-bf60-e4c00b098044" providerId="ADAL" clId="{77809324-2A7D-4B5E-8E80-F2095A85D3D7}" dt="2022-04-23T19:47:35.369" v="95"/>
          <ac:inkMkLst>
            <pc:docMk/>
            <pc:sldMk cId="1078196406" sldId="330"/>
            <ac:inkMk id="5" creationId="{A46E54D5-16E5-4619-8132-D6386D4A76B5}"/>
          </ac:inkMkLst>
        </pc:inkChg>
      </pc:sldChg>
      <pc:sldChg chg="addSp delSp modSp mod">
        <pc:chgData name="Xun Gong" userId="0ff8c509-1087-48ec-bf60-e4c00b098044" providerId="ADAL" clId="{77809324-2A7D-4B5E-8E80-F2095A85D3D7}" dt="2022-04-23T19:47:07.580" v="90"/>
        <pc:sldMkLst>
          <pc:docMk/>
          <pc:sldMk cId="2774341694" sldId="331"/>
        </pc:sldMkLst>
        <pc:grpChg chg="del mod">
          <ac:chgData name="Xun Gong" userId="0ff8c509-1087-48ec-bf60-e4c00b098044" providerId="ADAL" clId="{77809324-2A7D-4B5E-8E80-F2095A85D3D7}" dt="2022-04-23T19:45:57.695" v="21"/>
          <ac:grpSpMkLst>
            <pc:docMk/>
            <pc:sldMk cId="2774341694" sldId="331"/>
            <ac:grpSpMk id="14" creationId="{E1DD6A88-EF13-4B97-8D23-BE2CA4325C88}"/>
          </ac:grpSpMkLst>
        </pc:grpChg>
        <pc:grpChg chg="del mod">
          <ac:chgData name="Xun Gong" userId="0ff8c509-1087-48ec-bf60-e4c00b098044" providerId="ADAL" clId="{77809324-2A7D-4B5E-8E80-F2095A85D3D7}" dt="2022-04-23T19:46:08.235" v="43"/>
          <ac:grpSpMkLst>
            <pc:docMk/>
            <pc:sldMk cId="2774341694" sldId="331"/>
            <ac:grpSpMk id="29" creationId="{967AC1C7-518A-4C48-B0E9-A3F362D27ABB}"/>
          </ac:grpSpMkLst>
        </pc:grpChg>
        <pc:grpChg chg="del mod">
          <ac:chgData name="Xun Gong" userId="0ff8c509-1087-48ec-bf60-e4c00b098044" providerId="ADAL" clId="{77809324-2A7D-4B5E-8E80-F2095A85D3D7}" dt="2022-04-23T19:46:15.325" v="55"/>
          <ac:grpSpMkLst>
            <pc:docMk/>
            <pc:sldMk cId="2774341694" sldId="331"/>
            <ac:grpSpMk id="30" creationId="{900405EC-2EE6-46B6-8C6E-E75A1CC96006}"/>
          </ac:grpSpMkLst>
        </pc:grpChg>
        <pc:grpChg chg="del mod">
          <ac:chgData name="Xun Gong" userId="0ff8c509-1087-48ec-bf60-e4c00b098044" providerId="ADAL" clId="{77809324-2A7D-4B5E-8E80-F2095A85D3D7}" dt="2022-04-23T19:46:09.737" v="45"/>
          <ac:grpSpMkLst>
            <pc:docMk/>
            <pc:sldMk cId="2774341694" sldId="331"/>
            <ac:grpSpMk id="36" creationId="{0FE81DD3-2E25-4C4A-AEA4-2AB9FB276CE0}"/>
          </ac:grpSpMkLst>
        </pc:grpChg>
        <pc:grpChg chg="del mod">
          <ac:chgData name="Xun Gong" userId="0ff8c509-1087-48ec-bf60-e4c00b098044" providerId="ADAL" clId="{77809324-2A7D-4B5E-8E80-F2095A85D3D7}" dt="2022-04-23T19:46:15.325" v="55"/>
          <ac:grpSpMkLst>
            <pc:docMk/>
            <pc:sldMk cId="2774341694" sldId="331"/>
            <ac:grpSpMk id="38" creationId="{2F7D4BC3-29F4-4769-94E8-4E2E3BD0A181}"/>
          </ac:grpSpMkLst>
        </pc:grpChg>
        <pc:grpChg chg="del mod">
          <ac:chgData name="Xun Gong" userId="0ff8c509-1087-48ec-bf60-e4c00b098044" providerId="ADAL" clId="{77809324-2A7D-4B5E-8E80-F2095A85D3D7}" dt="2022-04-23T19:46:15.325" v="55"/>
          <ac:grpSpMkLst>
            <pc:docMk/>
            <pc:sldMk cId="2774341694" sldId="331"/>
            <ac:grpSpMk id="48" creationId="{D98BF22F-9090-4F7C-AED2-EAC8FEB49565}"/>
          </ac:grpSpMkLst>
        </pc:grpChg>
        <pc:grpChg chg="del mod">
          <ac:chgData name="Xun Gong" userId="0ff8c509-1087-48ec-bf60-e4c00b098044" providerId="ADAL" clId="{77809324-2A7D-4B5E-8E80-F2095A85D3D7}" dt="2022-04-23T19:46:15.325" v="55"/>
          <ac:grpSpMkLst>
            <pc:docMk/>
            <pc:sldMk cId="2774341694" sldId="331"/>
            <ac:grpSpMk id="49" creationId="{B65DE46D-D3BB-4E96-84E0-B6776EEF4915}"/>
          </ac:grpSpMkLst>
        </pc:grpChg>
        <pc:grpChg chg="del mod">
          <ac:chgData name="Xun Gong" userId="0ff8c509-1087-48ec-bf60-e4c00b098044" providerId="ADAL" clId="{77809324-2A7D-4B5E-8E80-F2095A85D3D7}" dt="2022-04-23T19:46:32.450" v="64"/>
          <ac:grpSpMkLst>
            <pc:docMk/>
            <pc:sldMk cId="2774341694" sldId="331"/>
            <ac:grpSpMk id="50" creationId="{745B2D48-428A-4C8E-9127-812F0558558D}"/>
          </ac:grpSpMkLst>
        </pc:grpChg>
        <pc:grpChg chg="del mod">
          <ac:chgData name="Xun Gong" userId="0ff8c509-1087-48ec-bf60-e4c00b098044" providerId="ADAL" clId="{77809324-2A7D-4B5E-8E80-F2095A85D3D7}" dt="2022-04-23T19:46:23.241" v="61"/>
          <ac:grpSpMkLst>
            <pc:docMk/>
            <pc:sldMk cId="2774341694" sldId="331"/>
            <ac:grpSpMk id="53" creationId="{624A49C6-B8D7-4328-9D62-2063C03311C5}"/>
          </ac:grpSpMkLst>
        </pc:grpChg>
        <pc:grpChg chg="del mod">
          <ac:chgData name="Xun Gong" userId="0ff8c509-1087-48ec-bf60-e4c00b098044" providerId="ADAL" clId="{77809324-2A7D-4B5E-8E80-F2095A85D3D7}" dt="2022-04-23T19:47:07.580" v="90"/>
          <ac:grpSpMkLst>
            <pc:docMk/>
            <pc:sldMk cId="2774341694" sldId="331"/>
            <ac:grpSpMk id="56" creationId="{237940D2-B141-4184-B1DC-A9DED55489EF}"/>
          </ac:grpSpMkLst>
        </pc:grpChg>
        <pc:grpChg chg="del mod">
          <ac:chgData name="Xun Gong" userId="0ff8c509-1087-48ec-bf60-e4c00b098044" providerId="ADAL" clId="{77809324-2A7D-4B5E-8E80-F2095A85D3D7}" dt="2022-04-23T19:46:44.415" v="84"/>
          <ac:grpSpMkLst>
            <pc:docMk/>
            <pc:sldMk cId="2774341694" sldId="331"/>
            <ac:grpSpMk id="59" creationId="{54B5A040-1BF6-491A-A59C-02EF435E7CB9}"/>
          </ac:grpSpMkLst>
        </pc:grpChg>
        <pc:grpChg chg="del mod">
          <ac:chgData name="Xun Gong" userId="0ff8c509-1087-48ec-bf60-e4c00b098044" providerId="ADAL" clId="{77809324-2A7D-4B5E-8E80-F2095A85D3D7}" dt="2022-04-23T19:46:38.884" v="74"/>
          <ac:grpSpMkLst>
            <pc:docMk/>
            <pc:sldMk cId="2774341694" sldId="331"/>
            <ac:grpSpMk id="67" creationId="{42F72263-42AB-4F90-A7EC-72C07B0FE70E}"/>
          </ac:grpSpMkLst>
        </pc:grpChg>
        <pc:grpChg chg="del mod">
          <ac:chgData name="Xun Gong" userId="0ff8c509-1087-48ec-bf60-e4c00b098044" providerId="ADAL" clId="{77809324-2A7D-4B5E-8E80-F2095A85D3D7}" dt="2022-04-23T19:47:07.580" v="90"/>
          <ac:grpSpMkLst>
            <pc:docMk/>
            <pc:sldMk cId="2774341694" sldId="331"/>
            <ac:grpSpMk id="68" creationId="{23CF72F6-DA64-40F1-8B74-99CC2B4B1C70}"/>
          </ac:grpSpMkLst>
        </pc:grpChg>
        <pc:grpChg chg="del mod">
          <ac:chgData name="Xun Gong" userId="0ff8c509-1087-48ec-bf60-e4c00b098044" providerId="ADAL" clId="{77809324-2A7D-4B5E-8E80-F2095A85D3D7}" dt="2022-04-23T19:47:07.580" v="90"/>
          <ac:grpSpMkLst>
            <pc:docMk/>
            <pc:sldMk cId="2774341694" sldId="331"/>
            <ac:grpSpMk id="70" creationId="{99CB5DA8-199A-45CE-8A87-74FBE2967BA5}"/>
          </ac:grpSpMkLst>
        </pc:grpChg>
        <pc:grpChg chg="mod">
          <ac:chgData name="Xun Gong" userId="0ff8c509-1087-48ec-bf60-e4c00b098044" providerId="ADAL" clId="{77809324-2A7D-4B5E-8E80-F2095A85D3D7}" dt="2022-04-23T19:46:42.974" v="82"/>
          <ac:grpSpMkLst>
            <pc:docMk/>
            <pc:sldMk cId="2774341694" sldId="331"/>
            <ac:grpSpMk id="78" creationId="{EF81D6EB-7571-494E-96BE-A0571836A5D6}"/>
          </ac:grpSpMkLst>
        </pc:grpChg>
        <pc:grpChg chg="del mod">
          <ac:chgData name="Xun Gong" userId="0ff8c509-1087-48ec-bf60-e4c00b098044" providerId="ADAL" clId="{77809324-2A7D-4B5E-8E80-F2095A85D3D7}" dt="2022-04-23T19:46:45.894" v="86"/>
          <ac:grpSpMkLst>
            <pc:docMk/>
            <pc:sldMk cId="2774341694" sldId="331"/>
            <ac:grpSpMk id="80" creationId="{F44DFCF9-0969-406F-9C84-812466ACF190}"/>
          </ac:grpSpMkLst>
        </pc:grpChg>
        <pc:grpChg chg="del mod">
          <ac:chgData name="Xun Gong" userId="0ff8c509-1087-48ec-bf60-e4c00b098044" providerId="ADAL" clId="{77809324-2A7D-4B5E-8E80-F2095A85D3D7}" dt="2022-04-23T19:46:49.445" v="88"/>
          <ac:grpSpMkLst>
            <pc:docMk/>
            <pc:sldMk cId="2774341694" sldId="331"/>
            <ac:grpSpMk id="82" creationId="{EC53FC41-4E0F-4931-B478-28DA2D67014B}"/>
          </ac:grpSpMkLst>
        </pc:grpChg>
        <pc:grpChg chg="mod">
          <ac:chgData name="Xun Gong" userId="0ff8c509-1087-48ec-bf60-e4c00b098044" providerId="ADAL" clId="{77809324-2A7D-4B5E-8E80-F2095A85D3D7}" dt="2022-04-23T19:46:49.445" v="88"/>
          <ac:grpSpMkLst>
            <pc:docMk/>
            <pc:sldMk cId="2774341694" sldId="331"/>
            <ac:grpSpMk id="84" creationId="{8871C7C2-BA84-43E2-9F01-57288479F2C4}"/>
          </ac:grpSpMkLst>
        </pc:grpChg>
        <pc:grpChg chg="mod">
          <ac:chgData name="Xun Gong" userId="0ff8c509-1087-48ec-bf60-e4c00b098044" providerId="ADAL" clId="{77809324-2A7D-4B5E-8E80-F2095A85D3D7}" dt="2022-04-23T19:47:07.580" v="90"/>
          <ac:grpSpMkLst>
            <pc:docMk/>
            <pc:sldMk cId="2774341694" sldId="331"/>
            <ac:grpSpMk id="86" creationId="{FE6B5A59-BE7D-4F6D-89AD-5642861D87D1}"/>
          </ac:grpSpMkLst>
        </pc:grpChg>
        <pc:inkChg chg="add del mod">
          <ac:chgData name="Xun Gong" userId="0ff8c509-1087-48ec-bf60-e4c00b098044" providerId="ADAL" clId="{77809324-2A7D-4B5E-8E80-F2095A85D3D7}" dt="2022-04-23T19:45:57.685" v="12"/>
          <ac:inkMkLst>
            <pc:docMk/>
            <pc:sldMk cId="2774341694" sldId="331"/>
            <ac:inkMk id="3" creationId="{E9C883AD-B2D7-44D4-814B-F0AAFA0F2C09}"/>
          </ac:inkMkLst>
        </pc:inkChg>
        <pc:inkChg chg="add del mod">
          <ac:chgData name="Xun Gong" userId="0ff8c509-1087-48ec-bf60-e4c00b098044" providerId="ADAL" clId="{77809324-2A7D-4B5E-8E80-F2095A85D3D7}" dt="2022-04-23T19:45:57.695" v="21"/>
          <ac:inkMkLst>
            <pc:docMk/>
            <pc:sldMk cId="2774341694" sldId="331"/>
            <ac:inkMk id="4" creationId="{BCB527C1-222D-45DF-98FC-8605D2F3DA3F}"/>
          </ac:inkMkLst>
        </pc:inkChg>
        <pc:inkChg chg="add del mod">
          <ac:chgData name="Xun Gong" userId="0ff8c509-1087-48ec-bf60-e4c00b098044" providerId="ADAL" clId="{77809324-2A7D-4B5E-8E80-F2095A85D3D7}" dt="2022-04-23T19:45:57.691" v="17"/>
          <ac:inkMkLst>
            <pc:docMk/>
            <pc:sldMk cId="2774341694" sldId="331"/>
            <ac:inkMk id="5" creationId="{E6A1B85A-E12F-48AA-96E0-4F1494B698F3}"/>
          </ac:inkMkLst>
        </pc:inkChg>
        <pc:inkChg chg="add del mod">
          <ac:chgData name="Xun Gong" userId="0ff8c509-1087-48ec-bf60-e4c00b098044" providerId="ADAL" clId="{77809324-2A7D-4B5E-8E80-F2095A85D3D7}" dt="2022-04-23T19:45:57.689" v="14"/>
          <ac:inkMkLst>
            <pc:docMk/>
            <pc:sldMk cId="2774341694" sldId="331"/>
            <ac:inkMk id="6" creationId="{7D18F6EE-624B-4C2F-8336-D06A6B131A32}"/>
          </ac:inkMkLst>
        </pc:inkChg>
        <pc:inkChg chg="add del mod">
          <ac:chgData name="Xun Gong" userId="0ff8c509-1087-48ec-bf60-e4c00b098044" providerId="ADAL" clId="{77809324-2A7D-4B5E-8E80-F2095A85D3D7}" dt="2022-04-23T19:45:57.693" v="19"/>
          <ac:inkMkLst>
            <pc:docMk/>
            <pc:sldMk cId="2774341694" sldId="331"/>
            <ac:inkMk id="7" creationId="{60FAE061-69E3-43D5-B65D-A640EB47C8CB}"/>
          </ac:inkMkLst>
        </pc:inkChg>
        <pc:inkChg chg="add del mod">
          <ac:chgData name="Xun Gong" userId="0ff8c509-1087-48ec-bf60-e4c00b098044" providerId="ADAL" clId="{77809324-2A7D-4B5E-8E80-F2095A85D3D7}" dt="2022-04-23T19:45:57.692" v="18"/>
          <ac:inkMkLst>
            <pc:docMk/>
            <pc:sldMk cId="2774341694" sldId="331"/>
            <ac:inkMk id="8" creationId="{46B82C50-C772-410F-9D92-C9B3386610A8}"/>
          </ac:inkMkLst>
        </pc:inkChg>
        <pc:inkChg chg="add del mod">
          <ac:chgData name="Xun Gong" userId="0ff8c509-1087-48ec-bf60-e4c00b098044" providerId="ADAL" clId="{77809324-2A7D-4B5E-8E80-F2095A85D3D7}" dt="2022-04-23T19:45:57.691" v="16"/>
          <ac:inkMkLst>
            <pc:docMk/>
            <pc:sldMk cId="2774341694" sldId="331"/>
            <ac:inkMk id="9" creationId="{D83F74C9-10B3-47B1-8B72-B8857AA30B71}"/>
          </ac:inkMkLst>
        </pc:inkChg>
        <pc:inkChg chg="add del mod">
          <ac:chgData name="Xun Gong" userId="0ff8c509-1087-48ec-bf60-e4c00b098044" providerId="ADAL" clId="{77809324-2A7D-4B5E-8E80-F2095A85D3D7}" dt="2022-04-23T19:45:57.687" v="13"/>
          <ac:inkMkLst>
            <pc:docMk/>
            <pc:sldMk cId="2774341694" sldId="331"/>
            <ac:inkMk id="10" creationId="{315F823D-97A6-42F9-AF5F-E3E018A3B784}"/>
          </ac:inkMkLst>
        </pc:inkChg>
        <pc:inkChg chg="add del mod">
          <ac:chgData name="Xun Gong" userId="0ff8c509-1087-48ec-bf60-e4c00b098044" providerId="ADAL" clId="{77809324-2A7D-4B5E-8E80-F2095A85D3D7}" dt="2022-04-23T19:45:57.697" v="22"/>
          <ac:inkMkLst>
            <pc:docMk/>
            <pc:sldMk cId="2774341694" sldId="331"/>
            <ac:inkMk id="11" creationId="{9AFBE482-203D-4261-887A-0D23915E502A}"/>
          </ac:inkMkLst>
        </pc:inkChg>
        <pc:inkChg chg="add del mod">
          <ac:chgData name="Xun Gong" userId="0ff8c509-1087-48ec-bf60-e4c00b098044" providerId="ADAL" clId="{77809324-2A7D-4B5E-8E80-F2095A85D3D7}" dt="2022-04-23T19:45:57.690" v="15"/>
          <ac:inkMkLst>
            <pc:docMk/>
            <pc:sldMk cId="2774341694" sldId="331"/>
            <ac:inkMk id="12" creationId="{5F1F2ECC-1A11-4A82-A3F9-98FCFA564336}"/>
          </ac:inkMkLst>
        </pc:inkChg>
        <pc:inkChg chg="add del mod">
          <ac:chgData name="Xun Gong" userId="0ff8c509-1087-48ec-bf60-e4c00b098044" providerId="ADAL" clId="{77809324-2A7D-4B5E-8E80-F2095A85D3D7}" dt="2022-04-23T19:45:57.695" v="20"/>
          <ac:inkMkLst>
            <pc:docMk/>
            <pc:sldMk cId="2774341694" sldId="331"/>
            <ac:inkMk id="13" creationId="{E90EA6A6-85B1-45E5-8456-9F2F3BB1AA61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15" creationId="{05DFC505-1677-4309-A9ED-83FCFFF98021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16" creationId="{F8E9A6A6-26DF-46C8-BE29-42A89CC5159A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17" creationId="{EA8CFDEF-5075-4CA6-9FDF-1A242DCA8306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18" creationId="{2F1F5CF5-E8D1-4D8D-8783-B04F9DFF36BD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19" creationId="{29FE054C-2D23-47A2-AFFA-770780D63168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20" creationId="{65483CAA-1F92-4A33-AF31-3249FA2CAA56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21" creationId="{1B73624F-66A7-47D9-9D01-C27ED9A3E175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22" creationId="{66FE25D1-FE25-4EEB-A3E7-8025110B6D2E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23" creationId="{E615A0D4-0099-4864-A028-57DB3D01D2DF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24" creationId="{71B3ECDF-CB09-497B-9A5B-BE34164CDD76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25" creationId="{2132AE70-2DDB-4A79-87FB-CB468D4726B5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26" creationId="{508DD322-A603-45A4-A233-03A95A6FCB93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27" creationId="{61D59933-0EA9-4BA9-90F1-150897B2E971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28" creationId="{9DB8D90A-EBFA-4E72-86DB-189BA1317ACA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31" creationId="{5FB7CD90-54CB-4816-B155-CF86D1890089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32" creationId="{3254348D-3315-4544-9D0F-46B0866D76EB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33" creationId="{967ACC7F-4C77-4AB2-BD43-6F2DED6CC6D7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34" creationId="{F3B43249-AB42-4173-BF2D-93392BCC2809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35" creationId="{8BD5B06D-9F60-4D30-8FC9-08E156B3214B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37" creationId="{E07B0FDD-D75A-45F3-BAC4-DDCE127B8F66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39" creationId="{AC99A675-B18E-4120-ADF6-82BD14DD2CC5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40" creationId="{118413AC-94DE-4E04-8DDB-C7AAC1A85EA2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41" creationId="{82178891-4F01-4E2A-99F3-824BEB53674C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42" creationId="{884B548F-D681-4EF8-A519-35C795E61298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43" creationId="{199F48F4-7B2E-4911-AB64-1CDF7D71DD1F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44" creationId="{2FCF785E-0A81-44B2-9114-00BB7994741E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45" creationId="{442898DD-A4E3-4CAE-A945-2B40CC730027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46" creationId="{0CBC1B11-8048-4BD1-8F8E-D7C9330056F4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47" creationId="{40F4185D-42B4-4401-BDFB-51EDAE3C6500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51" creationId="{BE625977-0E64-40E3-A034-07D5F55F0667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52" creationId="{A8B5E80E-3AB3-4A8B-A983-62755D56B325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54" creationId="{7CA01195-58CC-455F-AFFC-D5A98FB53D94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55" creationId="{D8D6CA34-2BE0-4442-91F5-9A6185130F7D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57" creationId="{216C318B-F755-438A-AC3B-F16D06A4E6EB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58" creationId="{F70F03CD-1DE8-4413-B4C9-7C5B95AF2FD6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60" creationId="{A8F7D2E5-4D3A-4C5B-B7FC-94CB00D18A22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61" creationId="{7A9D1A12-E691-4A30-B29F-3158856FCFFC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62" creationId="{30AB91DC-22E3-4860-B244-2AC1ED4526B7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63" creationId="{CC9E716E-2FEF-472D-A606-614C1044A810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64" creationId="{D6150577-CC53-4114-B332-E2CD3163621E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65" creationId="{EA981D5C-B711-4849-BE53-14B42BCF2727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66" creationId="{7BDF6762-C505-4A74-B6A6-DB872EAA06DF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69" creationId="{1642967C-FD05-4BAE-A238-4E9F8AB6741D}"/>
          </ac:inkMkLst>
        </pc:inkChg>
        <pc:inkChg chg="add mod">
          <ac:chgData name="Xun Gong" userId="0ff8c509-1087-48ec-bf60-e4c00b098044" providerId="ADAL" clId="{77809324-2A7D-4B5E-8E80-F2095A85D3D7}" dt="2022-04-23T19:46:42.974" v="82"/>
          <ac:inkMkLst>
            <pc:docMk/>
            <pc:sldMk cId="2774341694" sldId="331"/>
            <ac:inkMk id="71" creationId="{E8C37DD8-BC22-4EF2-8FBC-D67C71C89F02}"/>
          </ac:inkMkLst>
        </pc:inkChg>
        <pc:inkChg chg="add mod">
          <ac:chgData name="Xun Gong" userId="0ff8c509-1087-48ec-bf60-e4c00b098044" providerId="ADAL" clId="{77809324-2A7D-4B5E-8E80-F2095A85D3D7}" dt="2022-04-23T19:46:42.974" v="82"/>
          <ac:inkMkLst>
            <pc:docMk/>
            <pc:sldMk cId="2774341694" sldId="331"/>
            <ac:inkMk id="72" creationId="{97E22CCC-D40A-4FD2-8E7F-8DCAA2525205}"/>
          </ac:inkMkLst>
        </pc:inkChg>
        <pc:inkChg chg="add mod">
          <ac:chgData name="Xun Gong" userId="0ff8c509-1087-48ec-bf60-e4c00b098044" providerId="ADAL" clId="{77809324-2A7D-4B5E-8E80-F2095A85D3D7}" dt="2022-04-23T19:46:42.974" v="82"/>
          <ac:inkMkLst>
            <pc:docMk/>
            <pc:sldMk cId="2774341694" sldId="331"/>
            <ac:inkMk id="73" creationId="{CA32874F-46BD-48EF-8051-DEE36709E6F1}"/>
          </ac:inkMkLst>
        </pc:inkChg>
        <pc:inkChg chg="add mod">
          <ac:chgData name="Xun Gong" userId="0ff8c509-1087-48ec-bf60-e4c00b098044" providerId="ADAL" clId="{77809324-2A7D-4B5E-8E80-F2095A85D3D7}" dt="2022-04-23T19:46:42.974" v="82"/>
          <ac:inkMkLst>
            <pc:docMk/>
            <pc:sldMk cId="2774341694" sldId="331"/>
            <ac:inkMk id="74" creationId="{B74F90AD-FF00-42A2-9D5D-AE59A0C26D36}"/>
          </ac:inkMkLst>
        </pc:inkChg>
        <pc:inkChg chg="add mod">
          <ac:chgData name="Xun Gong" userId="0ff8c509-1087-48ec-bf60-e4c00b098044" providerId="ADAL" clId="{77809324-2A7D-4B5E-8E80-F2095A85D3D7}" dt="2022-04-23T19:46:42.974" v="82"/>
          <ac:inkMkLst>
            <pc:docMk/>
            <pc:sldMk cId="2774341694" sldId="331"/>
            <ac:inkMk id="75" creationId="{BB976B03-8170-4C5E-AD73-028C2A047257}"/>
          </ac:inkMkLst>
        </pc:inkChg>
        <pc:inkChg chg="add mod">
          <ac:chgData name="Xun Gong" userId="0ff8c509-1087-48ec-bf60-e4c00b098044" providerId="ADAL" clId="{77809324-2A7D-4B5E-8E80-F2095A85D3D7}" dt="2022-04-23T19:46:42.974" v="82"/>
          <ac:inkMkLst>
            <pc:docMk/>
            <pc:sldMk cId="2774341694" sldId="331"/>
            <ac:inkMk id="76" creationId="{70CBD3AB-6635-4094-A4A2-25862359713E}"/>
          </ac:inkMkLst>
        </pc:inkChg>
        <pc:inkChg chg="add mod">
          <ac:chgData name="Xun Gong" userId="0ff8c509-1087-48ec-bf60-e4c00b098044" providerId="ADAL" clId="{77809324-2A7D-4B5E-8E80-F2095A85D3D7}" dt="2022-04-23T19:46:42.974" v="82"/>
          <ac:inkMkLst>
            <pc:docMk/>
            <pc:sldMk cId="2774341694" sldId="331"/>
            <ac:inkMk id="77" creationId="{A103270C-A98C-4DFB-8F2A-7F5BA710D466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79" creationId="{0EB1D50B-9A56-4F29-A8BC-54250C32DF3A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81" creationId="{027DD7E8-2251-47DA-9911-19A88FE412B6}"/>
          </ac:inkMkLst>
        </pc:inkChg>
        <pc:inkChg chg="add mod">
          <ac:chgData name="Xun Gong" userId="0ff8c509-1087-48ec-bf60-e4c00b098044" providerId="ADAL" clId="{77809324-2A7D-4B5E-8E80-F2095A85D3D7}" dt="2022-04-23T19:46:49.445" v="88"/>
          <ac:inkMkLst>
            <pc:docMk/>
            <pc:sldMk cId="2774341694" sldId="331"/>
            <ac:inkMk id="83" creationId="{1AA34FDE-8DA2-44B2-8798-E92796C455B1}"/>
          </ac:inkMkLst>
        </pc:inkChg>
        <pc:inkChg chg="add mod">
          <ac:chgData name="Xun Gong" userId="0ff8c509-1087-48ec-bf60-e4c00b098044" providerId="ADAL" clId="{77809324-2A7D-4B5E-8E80-F2095A85D3D7}" dt="2022-04-23T19:47:07.580" v="90"/>
          <ac:inkMkLst>
            <pc:docMk/>
            <pc:sldMk cId="2774341694" sldId="331"/>
            <ac:inkMk id="85" creationId="{4760AD0C-642F-414F-AF90-C6B45D5F9B73}"/>
          </ac:inkMkLst>
        </pc:inkChg>
      </pc:sldChg>
      <pc:sldChg chg="addSp mod">
        <pc:chgData name="Xun Gong" userId="0ff8c509-1087-48ec-bf60-e4c00b098044" providerId="ADAL" clId="{77809324-2A7D-4B5E-8E80-F2095A85D3D7}" dt="2022-04-23T19:47:49.175" v="96" actId="9405"/>
        <pc:sldMkLst>
          <pc:docMk/>
          <pc:sldMk cId="1344158392" sldId="632"/>
        </pc:sldMkLst>
        <pc:inkChg chg="add">
          <ac:chgData name="Xun Gong" userId="0ff8c509-1087-48ec-bf60-e4c00b098044" providerId="ADAL" clId="{77809324-2A7D-4B5E-8E80-F2095A85D3D7}" dt="2022-04-23T19:47:14.604" v="91" actId="9405"/>
          <ac:inkMkLst>
            <pc:docMk/>
            <pc:sldMk cId="1344158392" sldId="632"/>
            <ac:inkMk id="2" creationId="{145C9951-6F20-4815-AAD6-E41759ED88BB}"/>
          </ac:inkMkLst>
        </pc:inkChg>
        <pc:inkChg chg="add">
          <ac:chgData name="Xun Gong" userId="0ff8c509-1087-48ec-bf60-e4c00b098044" providerId="ADAL" clId="{77809324-2A7D-4B5E-8E80-F2095A85D3D7}" dt="2022-04-23T19:47:49.175" v="96" actId="9405"/>
          <ac:inkMkLst>
            <pc:docMk/>
            <pc:sldMk cId="1344158392" sldId="632"/>
            <ac:inkMk id="3" creationId="{FC9C45BB-B55F-49D0-A1EF-C1C930BCBA67}"/>
          </ac:inkMkLst>
        </pc:inkChg>
      </pc:sldChg>
    </pc:docChg>
  </pc:docChgLst>
  <pc:docChgLst>
    <pc:chgData name="Xun Gong" userId="0ff8c509-1087-48ec-bf60-e4c00b098044" providerId="ADAL" clId="{FBF4E7ED-97DD-42D8-8685-B148F78D1467}"/>
    <pc:docChg chg="undo custSel addSld delSld modSld">
      <pc:chgData name="Xun Gong" userId="0ff8c509-1087-48ec-bf60-e4c00b098044" providerId="ADAL" clId="{FBF4E7ED-97DD-42D8-8685-B148F78D1467}" dt="2022-03-30T15:32:01.103" v="125"/>
      <pc:docMkLst>
        <pc:docMk/>
      </pc:docMkLst>
      <pc:sldChg chg="add del">
        <pc:chgData name="Xun Gong" userId="0ff8c509-1087-48ec-bf60-e4c00b098044" providerId="ADAL" clId="{FBF4E7ED-97DD-42D8-8685-B148F78D1467}" dt="2022-03-30T13:26:14.862" v="42" actId="47"/>
        <pc:sldMkLst>
          <pc:docMk/>
          <pc:sldMk cId="310136680" sldId="279"/>
        </pc:sldMkLst>
      </pc:sldChg>
      <pc:sldChg chg="add">
        <pc:chgData name="Xun Gong" userId="0ff8c509-1087-48ec-bf60-e4c00b098044" providerId="ADAL" clId="{FBF4E7ED-97DD-42D8-8685-B148F78D1467}" dt="2022-03-30T13:26:28.456" v="43"/>
        <pc:sldMkLst>
          <pc:docMk/>
          <pc:sldMk cId="771629480" sldId="282"/>
        </pc:sldMkLst>
      </pc:sldChg>
      <pc:sldChg chg="add">
        <pc:chgData name="Xun Gong" userId="0ff8c509-1087-48ec-bf60-e4c00b098044" providerId="ADAL" clId="{FBF4E7ED-97DD-42D8-8685-B148F78D1467}" dt="2022-03-30T13:27:02.394" v="44"/>
        <pc:sldMkLst>
          <pc:docMk/>
          <pc:sldMk cId="462335010" sldId="283"/>
        </pc:sldMkLst>
      </pc:sldChg>
      <pc:sldChg chg="add">
        <pc:chgData name="Xun Gong" userId="0ff8c509-1087-48ec-bf60-e4c00b098044" providerId="ADAL" clId="{FBF4E7ED-97DD-42D8-8685-B148F78D1467}" dt="2022-03-30T13:27:24.200" v="45"/>
        <pc:sldMkLst>
          <pc:docMk/>
          <pc:sldMk cId="166007559" sldId="284"/>
        </pc:sldMkLst>
      </pc:sldChg>
      <pc:sldChg chg="add">
        <pc:chgData name="Xun Gong" userId="0ff8c509-1087-48ec-bf60-e4c00b098044" providerId="ADAL" clId="{FBF4E7ED-97DD-42D8-8685-B148F78D1467}" dt="2022-03-30T13:28:13.017" v="47"/>
        <pc:sldMkLst>
          <pc:docMk/>
          <pc:sldMk cId="600068690" sldId="288"/>
        </pc:sldMkLst>
      </pc:sldChg>
      <pc:sldChg chg="addSp delSp modSp add mod">
        <pc:chgData name="Xun Gong" userId="0ff8c509-1087-48ec-bf60-e4c00b098044" providerId="ADAL" clId="{FBF4E7ED-97DD-42D8-8685-B148F78D1467}" dt="2022-03-30T13:33:27.998" v="60" actId="478"/>
        <pc:sldMkLst>
          <pc:docMk/>
          <pc:sldMk cId="2541296023" sldId="289"/>
        </pc:sldMkLst>
        <pc:picChg chg="add del mod">
          <ac:chgData name="Xun Gong" userId="0ff8c509-1087-48ec-bf60-e4c00b098044" providerId="ADAL" clId="{FBF4E7ED-97DD-42D8-8685-B148F78D1467}" dt="2022-03-30T13:33:27.998" v="60" actId="478"/>
          <ac:picMkLst>
            <pc:docMk/>
            <pc:sldMk cId="2541296023" sldId="289"/>
            <ac:picMk id="4" creationId="{CEE482E9-4781-4857-B797-FBE90D5B4165}"/>
          </ac:picMkLst>
        </pc:picChg>
      </pc:sldChg>
      <pc:sldChg chg="add">
        <pc:chgData name="Xun Gong" userId="0ff8c509-1087-48ec-bf60-e4c00b098044" providerId="ADAL" clId="{FBF4E7ED-97DD-42D8-8685-B148F78D1467}" dt="2022-03-30T13:34:01.489" v="61"/>
        <pc:sldMkLst>
          <pc:docMk/>
          <pc:sldMk cId="1817641857" sldId="290"/>
        </pc:sldMkLst>
      </pc:sldChg>
      <pc:sldChg chg="add">
        <pc:chgData name="Xun Gong" userId="0ff8c509-1087-48ec-bf60-e4c00b098044" providerId="ADAL" clId="{FBF4E7ED-97DD-42D8-8685-B148F78D1467}" dt="2022-03-30T13:34:18.042" v="62"/>
        <pc:sldMkLst>
          <pc:docMk/>
          <pc:sldMk cId="33043765" sldId="291"/>
        </pc:sldMkLst>
      </pc:sldChg>
      <pc:sldChg chg="add">
        <pc:chgData name="Xun Gong" userId="0ff8c509-1087-48ec-bf60-e4c00b098044" providerId="ADAL" clId="{FBF4E7ED-97DD-42D8-8685-B148F78D1467}" dt="2022-03-30T13:34:42.781" v="63"/>
        <pc:sldMkLst>
          <pc:docMk/>
          <pc:sldMk cId="2484114173" sldId="292"/>
        </pc:sldMkLst>
      </pc:sldChg>
      <pc:sldChg chg="addSp delSp modSp add mod">
        <pc:chgData name="Xun Gong" userId="0ff8c509-1087-48ec-bf60-e4c00b098044" providerId="ADAL" clId="{FBF4E7ED-97DD-42D8-8685-B148F78D1467}" dt="2022-03-30T13:36:44.119" v="67" actId="21"/>
        <pc:sldMkLst>
          <pc:docMk/>
          <pc:sldMk cId="3587204193" sldId="293"/>
        </pc:sldMkLst>
        <pc:picChg chg="add del mod">
          <ac:chgData name="Xun Gong" userId="0ff8c509-1087-48ec-bf60-e4c00b098044" providerId="ADAL" clId="{FBF4E7ED-97DD-42D8-8685-B148F78D1467}" dt="2022-03-30T13:36:44.119" v="67" actId="21"/>
          <ac:picMkLst>
            <pc:docMk/>
            <pc:sldMk cId="3587204193" sldId="293"/>
            <ac:picMk id="3" creationId="{6D979724-FA75-44BD-A70A-49694CBB5037}"/>
          </ac:picMkLst>
        </pc:picChg>
      </pc:sldChg>
      <pc:sldChg chg="add">
        <pc:chgData name="Xun Gong" userId="0ff8c509-1087-48ec-bf60-e4c00b098044" providerId="ADAL" clId="{FBF4E7ED-97DD-42D8-8685-B148F78D1467}" dt="2022-03-30T15:18:54.302" v="91"/>
        <pc:sldMkLst>
          <pc:docMk/>
          <pc:sldMk cId="3192039886" sldId="317"/>
        </pc:sldMkLst>
      </pc:sldChg>
      <pc:sldChg chg="add">
        <pc:chgData name="Xun Gong" userId="0ff8c509-1087-48ec-bf60-e4c00b098044" providerId="ADAL" clId="{FBF4E7ED-97DD-42D8-8685-B148F78D1467}" dt="2022-03-30T15:18:54.302" v="91"/>
        <pc:sldMkLst>
          <pc:docMk/>
          <pc:sldMk cId="1374052658" sldId="318"/>
        </pc:sldMkLst>
      </pc:sldChg>
      <pc:sldChg chg="add">
        <pc:chgData name="Xun Gong" userId="0ff8c509-1087-48ec-bf60-e4c00b098044" providerId="ADAL" clId="{FBF4E7ED-97DD-42D8-8685-B148F78D1467}" dt="2022-03-30T15:32:01.103" v="125"/>
        <pc:sldMkLst>
          <pc:docMk/>
          <pc:sldMk cId="843536561" sldId="363"/>
        </pc:sldMkLst>
      </pc:sldChg>
      <pc:sldChg chg="add">
        <pc:chgData name="Xun Gong" userId="0ff8c509-1087-48ec-bf60-e4c00b098044" providerId="ADAL" clId="{FBF4E7ED-97DD-42D8-8685-B148F78D1467}" dt="2022-03-30T15:32:01.103" v="125"/>
        <pc:sldMkLst>
          <pc:docMk/>
          <pc:sldMk cId="2611497798" sldId="364"/>
        </pc:sldMkLst>
      </pc:sldChg>
      <pc:sldChg chg="addSp modSp mod">
        <pc:chgData name="Xun Gong" userId="0ff8c509-1087-48ec-bf60-e4c00b098044" providerId="ADAL" clId="{FBF4E7ED-97DD-42D8-8685-B148F78D1467}" dt="2022-03-30T13:05:05.777" v="10" actId="14100"/>
        <pc:sldMkLst>
          <pc:docMk/>
          <pc:sldMk cId="2600637787" sldId="537"/>
        </pc:sldMkLst>
        <pc:picChg chg="add mod modCrop">
          <ac:chgData name="Xun Gong" userId="0ff8c509-1087-48ec-bf60-e4c00b098044" providerId="ADAL" clId="{FBF4E7ED-97DD-42D8-8685-B148F78D1467}" dt="2022-03-30T13:05:05.777" v="10" actId="14100"/>
          <ac:picMkLst>
            <pc:docMk/>
            <pc:sldMk cId="2600637787" sldId="537"/>
            <ac:picMk id="3" creationId="{FC16919A-3AB6-422A-869B-E3A13759EF4C}"/>
          </ac:picMkLst>
        </pc:picChg>
      </pc:sldChg>
      <pc:sldChg chg="addSp modSp mod">
        <pc:chgData name="Xun Gong" userId="0ff8c509-1087-48ec-bf60-e4c00b098044" providerId="ADAL" clId="{FBF4E7ED-97DD-42D8-8685-B148F78D1467}" dt="2022-03-30T13:13:23.474" v="16" actId="1076"/>
        <pc:sldMkLst>
          <pc:docMk/>
          <pc:sldMk cId="1186425587" sldId="540"/>
        </pc:sldMkLst>
        <pc:picChg chg="add mod">
          <ac:chgData name="Xun Gong" userId="0ff8c509-1087-48ec-bf60-e4c00b098044" providerId="ADAL" clId="{FBF4E7ED-97DD-42D8-8685-B148F78D1467}" dt="2022-03-30T13:13:23.474" v="16" actId="1076"/>
          <ac:picMkLst>
            <pc:docMk/>
            <pc:sldMk cId="1186425587" sldId="540"/>
            <ac:picMk id="3" creationId="{3C393D3B-5756-4B51-BF25-3EA3E72C233F}"/>
          </ac:picMkLst>
        </pc:picChg>
      </pc:sldChg>
      <pc:sldChg chg="addSp modSp mod">
        <pc:chgData name="Xun Gong" userId="0ff8c509-1087-48ec-bf60-e4c00b098044" providerId="ADAL" clId="{FBF4E7ED-97DD-42D8-8685-B148F78D1467}" dt="2022-03-30T13:14:56.244" v="19" actId="1076"/>
        <pc:sldMkLst>
          <pc:docMk/>
          <pc:sldMk cId="1512058613" sldId="545"/>
        </pc:sldMkLst>
        <pc:picChg chg="add mod">
          <ac:chgData name="Xun Gong" userId="0ff8c509-1087-48ec-bf60-e4c00b098044" providerId="ADAL" clId="{FBF4E7ED-97DD-42D8-8685-B148F78D1467}" dt="2022-03-30T13:14:56.244" v="19" actId="1076"/>
          <ac:picMkLst>
            <pc:docMk/>
            <pc:sldMk cId="1512058613" sldId="545"/>
            <ac:picMk id="3" creationId="{EF6200AB-60FB-4B4E-958B-D3FD723AF144}"/>
          </ac:picMkLst>
        </pc:picChg>
      </pc:sldChg>
      <pc:sldChg chg="addSp modSp">
        <pc:chgData name="Xun Gong" userId="0ff8c509-1087-48ec-bf60-e4c00b098044" providerId="ADAL" clId="{FBF4E7ED-97DD-42D8-8685-B148F78D1467}" dt="2022-03-30T13:18:12.933" v="20"/>
        <pc:sldMkLst>
          <pc:docMk/>
          <pc:sldMk cId="3700667526" sldId="556"/>
        </pc:sldMkLst>
        <pc:picChg chg="add mod">
          <ac:chgData name="Xun Gong" userId="0ff8c509-1087-48ec-bf60-e4c00b098044" providerId="ADAL" clId="{FBF4E7ED-97DD-42D8-8685-B148F78D1467}" dt="2022-03-30T13:18:12.933" v="20"/>
          <ac:picMkLst>
            <pc:docMk/>
            <pc:sldMk cId="3700667526" sldId="556"/>
            <ac:picMk id="3" creationId="{2DB59D15-1CB6-472A-A7F1-ED592BB059B0}"/>
          </ac:picMkLst>
        </pc:picChg>
      </pc:sldChg>
      <pc:sldChg chg="addSp delSp modSp mod">
        <pc:chgData name="Xun Gong" userId="0ff8c509-1087-48ec-bf60-e4c00b098044" providerId="ADAL" clId="{FBF4E7ED-97DD-42D8-8685-B148F78D1467}" dt="2022-03-30T13:23:01.026" v="37" actId="1076"/>
        <pc:sldMkLst>
          <pc:docMk/>
          <pc:sldMk cId="1908049607" sldId="559"/>
        </pc:sldMkLst>
        <pc:picChg chg="add del mod">
          <ac:chgData name="Xun Gong" userId="0ff8c509-1087-48ec-bf60-e4c00b098044" providerId="ADAL" clId="{FBF4E7ED-97DD-42D8-8685-B148F78D1467}" dt="2022-03-30T13:22:00.143" v="23" actId="478"/>
          <ac:picMkLst>
            <pc:docMk/>
            <pc:sldMk cId="1908049607" sldId="559"/>
            <ac:picMk id="3" creationId="{65047276-F93E-454F-893B-67B6ED9639BD}"/>
          </ac:picMkLst>
        </pc:picChg>
        <pc:picChg chg="add mod modCrop">
          <ac:chgData name="Xun Gong" userId="0ff8c509-1087-48ec-bf60-e4c00b098044" providerId="ADAL" clId="{FBF4E7ED-97DD-42D8-8685-B148F78D1467}" dt="2022-03-30T13:23:01.026" v="37" actId="1076"/>
          <ac:picMkLst>
            <pc:docMk/>
            <pc:sldMk cId="1908049607" sldId="559"/>
            <ac:picMk id="4" creationId="{96972DA5-A6E5-4106-ADF0-5C43C433F2F8}"/>
          </ac:picMkLst>
        </pc:picChg>
      </pc:sldChg>
      <pc:sldChg chg="addSp modSp mod">
        <pc:chgData name="Xun Gong" userId="0ff8c509-1087-48ec-bf60-e4c00b098044" providerId="ADAL" clId="{FBF4E7ED-97DD-42D8-8685-B148F78D1467}" dt="2022-03-30T13:36:57.168" v="73" actId="1076"/>
        <pc:sldMkLst>
          <pc:docMk/>
          <pc:sldMk cId="1770648036" sldId="560"/>
        </pc:sldMkLst>
        <pc:picChg chg="add mod">
          <ac:chgData name="Xun Gong" userId="0ff8c509-1087-48ec-bf60-e4c00b098044" providerId="ADAL" clId="{FBF4E7ED-97DD-42D8-8685-B148F78D1467}" dt="2022-03-30T13:36:57.168" v="73" actId="1076"/>
          <ac:picMkLst>
            <pc:docMk/>
            <pc:sldMk cId="1770648036" sldId="560"/>
            <ac:picMk id="3" creationId="{99810353-A064-4BEC-84DC-311662E72AAD}"/>
          </ac:picMkLst>
        </pc:picChg>
      </pc:sldChg>
      <pc:sldChg chg="addSp modSp mod">
        <pc:chgData name="Xun Gong" userId="0ff8c509-1087-48ec-bf60-e4c00b098044" providerId="ADAL" clId="{FBF4E7ED-97DD-42D8-8685-B148F78D1467}" dt="2022-03-30T13:47:01.099" v="89" actId="1076"/>
        <pc:sldMkLst>
          <pc:docMk/>
          <pc:sldMk cId="3133111370" sldId="561"/>
        </pc:sldMkLst>
        <pc:picChg chg="add mod">
          <ac:chgData name="Xun Gong" userId="0ff8c509-1087-48ec-bf60-e4c00b098044" providerId="ADAL" clId="{FBF4E7ED-97DD-42D8-8685-B148F78D1467}" dt="2022-03-30T13:47:01.099" v="89" actId="1076"/>
          <ac:picMkLst>
            <pc:docMk/>
            <pc:sldMk cId="3133111370" sldId="561"/>
            <ac:picMk id="3" creationId="{D9AB6720-A265-425E-80A1-25B52B85C3E9}"/>
          </ac:picMkLst>
        </pc:picChg>
      </pc:sldChg>
      <pc:sldChg chg="addSp modSp mod">
        <pc:chgData name="Xun Gong" userId="0ff8c509-1087-48ec-bf60-e4c00b098044" providerId="ADAL" clId="{FBF4E7ED-97DD-42D8-8685-B148F78D1467}" dt="2022-03-30T15:29:39.993" v="106" actId="1076"/>
        <pc:sldMkLst>
          <pc:docMk/>
          <pc:sldMk cId="1535687098" sldId="628"/>
        </pc:sldMkLst>
        <pc:picChg chg="add mod modCrop">
          <ac:chgData name="Xun Gong" userId="0ff8c509-1087-48ec-bf60-e4c00b098044" providerId="ADAL" clId="{FBF4E7ED-97DD-42D8-8685-B148F78D1467}" dt="2022-03-30T15:29:04.938" v="98" actId="1076"/>
          <ac:picMkLst>
            <pc:docMk/>
            <pc:sldMk cId="1535687098" sldId="628"/>
            <ac:picMk id="3" creationId="{ED8E1010-3AC1-4A26-B25F-D2BDDB25DB6F}"/>
          </ac:picMkLst>
        </pc:picChg>
        <pc:picChg chg="add mod modCrop">
          <ac:chgData name="Xun Gong" userId="0ff8c509-1087-48ec-bf60-e4c00b098044" providerId="ADAL" clId="{FBF4E7ED-97DD-42D8-8685-B148F78D1467}" dt="2022-03-30T15:29:39.993" v="106" actId="1076"/>
          <ac:picMkLst>
            <pc:docMk/>
            <pc:sldMk cId="1535687098" sldId="628"/>
            <ac:picMk id="4" creationId="{6F6EE694-D4DE-405F-87CD-BCEEF9969C1A}"/>
          </ac:picMkLst>
        </pc:picChg>
        <pc:picChg chg="mod">
          <ac:chgData name="Xun Gong" userId="0ff8c509-1087-48ec-bf60-e4c00b098044" providerId="ADAL" clId="{FBF4E7ED-97DD-42D8-8685-B148F78D1467}" dt="2022-03-30T15:28:33.363" v="92" actId="1076"/>
          <ac:picMkLst>
            <pc:docMk/>
            <pc:sldMk cId="1535687098" sldId="628"/>
            <ac:picMk id="2050" creationId="{00000000-0000-0000-0000-000000000000}"/>
          </ac:picMkLst>
        </pc:picChg>
      </pc:sldChg>
      <pc:sldChg chg="addSp modSp mod">
        <pc:chgData name="Xun Gong" userId="0ff8c509-1087-48ec-bf60-e4c00b098044" providerId="ADAL" clId="{FBF4E7ED-97DD-42D8-8685-B148F78D1467}" dt="2022-03-30T15:30:52.004" v="124" actId="1076"/>
        <pc:sldMkLst>
          <pc:docMk/>
          <pc:sldMk cId="3083671978" sldId="629"/>
        </pc:sldMkLst>
        <pc:picChg chg="add mod modCrop">
          <ac:chgData name="Xun Gong" userId="0ff8c509-1087-48ec-bf60-e4c00b098044" providerId="ADAL" clId="{FBF4E7ED-97DD-42D8-8685-B148F78D1467}" dt="2022-03-30T15:30:12.912" v="115" actId="1076"/>
          <ac:picMkLst>
            <pc:docMk/>
            <pc:sldMk cId="3083671978" sldId="629"/>
            <ac:picMk id="3" creationId="{EA49A6BE-78AA-4838-A247-C9399BD8469F}"/>
          </ac:picMkLst>
        </pc:picChg>
        <pc:picChg chg="add mod modCrop">
          <ac:chgData name="Xun Gong" userId="0ff8c509-1087-48ec-bf60-e4c00b098044" providerId="ADAL" clId="{FBF4E7ED-97DD-42D8-8685-B148F78D1467}" dt="2022-03-30T15:30:52.004" v="124" actId="1076"/>
          <ac:picMkLst>
            <pc:docMk/>
            <pc:sldMk cId="3083671978" sldId="629"/>
            <ac:picMk id="4" creationId="{BE25FFB4-6B26-4AFC-9FE5-573023A205AF}"/>
          </ac:picMkLst>
        </pc:picChg>
        <pc:picChg chg="mod">
          <ac:chgData name="Xun Gong" userId="0ff8c509-1087-48ec-bf60-e4c00b098044" providerId="ADAL" clId="{FBF4E7ED-97DD-42D8-8685-B148F78D1467}" dt="2022-03-30T15:30:39.254" v="123" actId="1076"/>
          <ac:picMkLst>
            <pc:docMk/>
            <pc:sldMk cId="3083671978" sldId="629"/>
            <ac:picMk id="3074" creationId="{00000000-0000-0000-0000-000000000000}"/>
          </ac:picMkLst>
        </pc:picChg>
      </pc:sldChg>
      <pc:sldChg chg="delSp add del mod">
        <pc:chgData name="Xun Gong" userId="0ff8c509-1087-48ec-bf60-e4c00b098044" providerId="ADAL" clId="{FBF4E7ED-97DD-42D8-8685-B148F78D1467}" dt="2022-03-30T13:11:54.974" v="13" actId="47"/>
        <pc:sldMkLst>
          <pc:docMk/>
          <pc:sldMk cId="1228158022" sldId="747"/>
        </pc:sldMkLst>
        <pc:picChg chg="del">
          <ac:chgData name="Xun Gong" userId="0ff8c509-1087-48ec-bf60-e4c00b098044" providerId="ADAL" clId="{FBF4E7ED-97DD-42D8-8685-B148F78D1467}" dt="2022-03-30T13:10:24.132" v="12" actId="478"/>
          <ac:picMkLst>
            <pc:docMk/>
            <pc:sldMk cId="1228158022" sldId="747"/>
            <ac:picMk id="2" creationId="{00000000-0000-0000-0000-000000000000}"/>
          </ac:picMkLst>
        </pc:picChg>
      </pc:sldChg>
      <pc:sldChg chg="modSp add del mod">
        <pc:chgData name="Xun Gong" userId="0ff8c509-1087-48ec-bf60-e4c00b098044" providerId="ADAL" clId="{FBF4E7ED-97DD-42D8-8685-B148F78D1467}" dt="2022-03-30T13:22:23.194" v="27"/>
        <pc:sldMkLst>
          <pc:docMk/>
          <pc:sldMk cId="1686921608" sldId="747"/>
        </pc:sldMkLst>
        <pc:picChg chg="mod">
          <ac:chgData name="Xun Gong" userId="0ff8c509-1087-48ec-bf60-e4c00b098044" providerId="ADAL" clId="{FBF4E7ED-97DD-42D8-8685-B148F78D1467}" dt="2022-03-30T13:22:22.797" v="26" actId="14100"/>
          <ac:picMkLst>
            <pc:docMk/>
            <pc:sldMk cId="1686921608" sldId="747"/>
            <ac:picMk id="2" creationId="{00000000-0000-0000-0000-000000000000}"/>
          </ac:picMkLst>
        </pc:picChg>
      </pc:sldChg>
      <pc:sldChg chg="addSp delSp modSp add mod">
        <pc:chgData name="Xun Gong" userId="0ff8c509-1087-48ec-bf60-e4c00b098044" providerId="ADAL" clId="{FBF4E7ED-97DD-42D8-8685-B148F78D1467}" dt="2022-03-30T13:46:31.199" v="85" actId="1076"/>
        <pc:sldMkLst>
          <pc:docMk/>
          <pc:sldMk cId="2786393306" sldId="747"/>
        </pc:sldMkLst>
        <pc:picChg chg="del">
          <ac:chgData name="Xun Gong" userId="0ff8c509-1087-48ec-bf60-e4c00b098044" providerId="ADAL" clId="{FBF4E7ED-97DD-42D8-8685-B148F78D1467}" dt="2022-03-30T13:32:56.275" v="52" actId="478"/>
          <ac:picMkLst>
            <pc:docMk/>
            <pc:sldMk cId="2786393306" sldId="747"/>
            <ac:picMk id="2" creationId="{00000000-0000-0000-0000-000000000000}"/>
          </ac:picMkLst>
        </pc:picChg>
        <pc:picChg chg="mod">
          <ac:chgData name="Xun Gong" userId="0ff8c509-1087-48ec-bf60-e4c00b098044" providerId="ADAL" clId="{FBF4E7ED-97DD-42D8-8685-B148F78D1467}" dt="2022-03-30T13:46:15.657" v="77" actId="1076"/>
          <ac:picMkLst>
            <pc:docMk/>
            <pc:sldMk cId="2786393306" sldId="747"/>
            <ac:picMk id="4" creationId="{CEE482E9-4781-4857-B797-FBE90D5B4165}"/>
          </ac:picMkLst>
        </pc:picChg>
        <pc:picChg chg="add mod">
          <ac:chgData name="Xun Gong" userId="0ff8c509-1087-48ec-bf60-e4c00b098044" providerId="ADAL" clId="{FBF4E7ED-97DD-42D8-8685-B148F78D1467}" dt="2022-03-30T13:46:31.199" v="85" actId="1076"/>
          <ac:picMkLst>
            <pc:docMk/>
            <pc:sldMk cId="2786393306" sldId="747"/>
            <ac:picMk id="5" creationId="{F9C4ECCD-F348-493C-A8A6-48DB3181024A}"/>
          </ac:picMkLst>
        </pc:picChg>
        <pc:picChg chg="add mod">
          <ac:chgData name="Xun Gong" userId="0ff8c509-1087-48ec-bf60-e4c00b098044" providerId="ADAL" clId="{FBF4E7ED-97DD-42D8-8685-B148F78D1467}" dt="2022-03-30T13:46:29.844" v="84" actId="1076"/>
          <ac:picMkLst>
            <pc:docMk/>
            <pc:sldMk cId="2786393306" sldId="747"/>
            <ac:picMk id="7" creationId="{96A71C99-4785-4D75-BA83-C7CBBAC2CECC}"/>
          </ac:picMkLst>
        </pc:picChg>
      </pc:sldChg>
      <pc:sldChg chg="addSp delSp modSp add del mod">
        <pc:chgData name="Xun Gong" userId="0ff8c509-1087-48ec-bf60-e4c00b098044" providerId="ADAL" clId="{FBF4E7ED-97DD-42D8-8685-B148F78D1467}" dt="2022-03-30T13:28:02.073" v="46" actId="47"/>
        <pc:sldMkLst>
          <pc:docMk/>
          <pc:sldMk cId="3290605307" sldId="747"/>
        </pc:sldMkLst>
        <pc:picChg chg="del">
          <ac:chgData name="Xun Gong" userId="0ff8c509-1087-48ec-bf60-e4c00b098044" providerId="ADAL" clId="{FBF4E7ED-97DD-42D8-8685-B148F78D1467}" dt="2022-03-30T13:24:59.446" v="39" actId="478"/>
          <ac:picMkLst>
            <pc:docMk/>
            <pc:sldMk cId="3290605307" sldId="747"/>
            <ac:picMk id="2" creationId="{00000000-0000-0000-0000-000000000000}"/>
          </ac:picMkLst>
        </pc:picChg>
        <pc:picChg chg="add mod">
          <ac:chgData name="Xun Gong" userId="0ff8c509-1087-48ec-bf60-e4c00b098044" providerId="ADAL" clId="{FBF4E7ED-97DD-42D8-8685-B148F78D1467}" dt="2022-03-30T13:25:24.271" v="40"/>
          <ac:picMkLst>
            <pc:docMk/>
            <pc:sldMk cId="3290605307" sldId="747"/>
            <ac:picMk id="3" creationId="{F6662FD3-BDF9-4882-890D-F3BF14D476DF}"/>
          </ac:picMkLst>
        </pc:picChg>
      </pc:sldChg>
      <pc:sldChg chg="add">
        <pc:chgData name="Xun Gong" userId="0ff8c509-1087-48ec-bf60-e4c00b098044" providerId="ADAL" clId="{FBF4E7ED-97DD-42D8-8685-B148F78D1467}" dt="2022-03-30T13:48:42.295" v="90"/>
        <pc:sldMkLst>
          <pc:docMk/>
          <pc:sldMk cId="1824932715" sldId="748"/>
        </pc:sldMkLst>
      </pc:sldChg>
      <pc:sldChg chg="add">
        <pc:chgData name="Xun Gong" userId="0ff8c509-1087-48ec-bf60-e4c00b098044" providerId="ADAL" clId="{FBF4E7ED-97DD-42D8-8685-B148F78D1467}" dt="2022-03-30T13:48:42.295" v="90"/>
        <pc:sldMkLst>
          <pc:docMk/>
          <pc:sldMk cId="776595798" sldId="74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6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3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3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0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5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5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6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0166-5043-4132-A880-B9479B6A9925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79F7C-AA37-441A-8670-0CC474C9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8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438400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Aperture Antennas</a:t>
            </a:r>
          </a:p>
        </p:txBody>
      </p:sp>
    </p:spTree>
    <p:extLst>
      <p:ext uri="{BB962C8B-B14F-4D97-AF65-F5344CB8AC3E}">
        <p14:creationId xmlns:p14="http://schemas.microsoft.com/office/powerpoint/2010/main" val="151433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27"/>
            <a:ext cx="458515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82" y="228600"/>
            <a:ext cx="395839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2403764"/>
            <a:ext cx="344485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09650"/>
            <a:ext cx="6879316" cy="191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0943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3895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513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62945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3330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4217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033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294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2163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9112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41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"/>
            <a:ext cx="8476488" cy="240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" y="2484741"/>
            <a:ext cx="8686800" cy="132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172200"/>
            <a:ext cx="6973026" cy="5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44" y="3809657"/>
            <a:ext cx="6705600" cy="240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5012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31110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249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9534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3396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5309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9199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384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3173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8206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47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868395" cy="312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704" y="76200"/>
            <a:ext cx="4654296" cy="251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876800"/>
            <a:ext cx="5907024" cy="151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82" y="2895600"/>
            <a:ext cx="4211670" cy="185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2124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2115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7280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8969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0367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4608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205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1575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2224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4090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04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7816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8037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5138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1338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0983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5001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8781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3935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2133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0398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05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36524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0"/>
            <a:ext cx="8110728" cy="20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ED8E1010-3AC1-4A26-B25F-D2BDDB25DB6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r="54167" b="17777"/>
          <a:stretch/>
        </p:blipFill>
        <p:spPr>
          <a:xfrm>
            <a:off x="152400" y="17834"/>
            <a:ext cx="419100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lide62">
            <a:extLst>
              <a:ext uri="{FF2B5EF4-FFF2-40B4-BE49-F238E27FC236}">
                <a16:creationId xmlns:a16="http://schemas.microsoft.com/office/drawing/2014/main" id="{6F6EE694-D4DE-405F-87CD-BCEEF9969C1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6666" r="54167" b="25555"/>
          <a:stretch/>
        </p:blipFill>
        <p:spPr>
          <a:xfrm>
            <a:off x="4436364" y="17834"/>
            <a:ext cx="4490936" cy="4670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6870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24256"/>
            <a:ext cx="7406640" cy="269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EA49A6BE-78AA-4838-A247-C9399BD8469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7" t="14444" b="17778"/>
          <a:stretch/>
        </p:blipFill>
        <p:spPr>
          <a:xfrm>
            <a:off x="1295400" y="63230"/>
            <a:ext cx="2477997" cy="408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lide62">
            <a:extLst>
              <a:ext uri="{FF2B5EF4-FFF2-40B4-BE49-F238E27FC236}">
                <a16:creationId xmlns:a16="http://schemas.microsoft.com/office/drawing/2014/main" id="{BE25FFB4-6B26-4AFC-9FE5-573023A205A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9" t="16667" r="2901" b="23763"/>
          <a:stretch/>
        </p:blipFill>
        <p:spPr>
          <a:xfrm>
            <a:off x="5029200" y="45396"/>
            <a:ext cx="2477997" cy="4085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6719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5365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4977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"/>
            <a:ext cx="7543800" cy="616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076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686800" cy="433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7803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0324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3239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7904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613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13789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1964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3416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14396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2333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951976" cy="383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1583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8119872" cy="468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6741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4800"/>
            <a:ext cx="464820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09" y="4495800"/>
            <a:ext cx="8741664" cy="229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5836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7672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408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741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536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3696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5" y="228600"/>
            <a:ext cx="8613648" cy="348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86200"/>
            <a:ext cx="8622792" cy="24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1860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" y="152400"/>
            <a:ext cx="8750808" cy="333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2636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6" y="533400"/>
            <a:ext cx="8780714" cy="606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3338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91695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6737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5291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8990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5950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8329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7606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3783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62958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4945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7304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525"/>
            <a:ext cx="8375904" cy="653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6300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494776" cy="440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8692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6413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0278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8970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035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973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9294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8510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2577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16672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5511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" y="1295400"/>
            <a:ext cx="8311896" cy="4065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454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042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5891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9644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84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7056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4541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5553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609600"/>
            <a:ext cx="8686800" cy="501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3211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9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76600"/>
            <a:ext cx="3556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lide96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38500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3298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811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8604504" cy="609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8908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473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1772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14660" y="-1314660"/>
            <a:ext cx="6529576" cy="915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7229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23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143000"/>
            <a:ext cx="6781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Equivalency Principle</a:t>
            </a:r>
          </a:p>
          <a:p>
            <a:pPr marL="342900" indent="-342900">
              <a:buAutoNum type="arabicPeriod"/>
            </a:pPr>
            <a:r>
              <a:rPr lang="en-US" dirty="0"/>
              <a:t>Narrow Slot</a:t>
            </a:r>
          </a:p>
          <a:p>
            <a:pPr marL="342900" indent="-342900">
              <a:buAutoNum type="arabicPeriod"/>
            </a:pPr>
            <a:r>
              <a:rPr lang="en-US" dirty="0" err="1"/>
              <a:t>Babinet</a:t>
            </a:r>
            <a:r>
              <a:rPr lang="en-US" dirty="0"/>
              <a:t> and Booker’s Relations</a:t>
            </a:r>
          </a:p>
          <a:p>
            <a:pPr marL="342900" indent="-342900">
              <a:buAutoNum type="arabicPeriod"/>
            </a:pPr>
            <a:r>
              <a:rPr lang="en-US" dirty="0" err="1"/>
              <a:t>Microstrip</a:t>
            </a:r>
            <a:r>
              <a:rPr lang="en-US" dirty="0"/>
              <a:t> Patch Antenna</a:t>
            </a:r>
          </a:p>
          <a:p>
            <a:pPr marL="342900" indent="-342900">
              <a:buAutoNum type="arabicPeriod"/>
            </a:pPr>
            <a:r>
              <a:rPr lang="en-US" dirty="0"/>
              <a:t>Radiation from Planar Aperture (Spectral Domain Method)</a:t>
            </a:r>
          </a:p>
          <a:p>
            <a:pPr marL="342900" indent="-342900">
              <a:buAutoNum type="arabicPeriod"/>
            </a:pPr>
            <a:r>
              <a:rPr lang="en-US" dirty="0"/>
              <a:t>Aperture Efficiency</a:t>
            </a:r>
          </a:p>
          <a:p>
            <a:pPr marL="342900" indent="-342900">
              <a:buAutoNum type="arabicPeriod"/>
            </a:pPr>
            <a:r>
              <a:rPr lang="en-US" dirty="0"/>
              <a:t>Horn Antenna</a:t>
            </a:r>
          </a:p>
        </p:txBody>
      </p:sp>
    </p:spTree>
    <p:extLst>
      <p:ext uri="{BB962C8B-B14F-4D97-AF65-F5344CB8AC3E}">
        <p14:creationId xmlns:p14="http://schemas.microsoft.com/office/powerpoint/2010/main" val="1371699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3503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64767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78933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8258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6625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21505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302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07579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6065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1464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079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1660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0172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650224" cy="595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94439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53240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3388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66404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39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542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797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289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82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553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288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687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11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993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53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440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008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3210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751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110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025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575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095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9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561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90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92">
            <a:extLst>
              <a:ext uri="{FF2B5EF4-FFF2-40B4-BE49-F238E27FC236}">
                <a16:creationId xmlns:a16="http://schemas.microsoft.com/office/drawing/2014/main" id="{FC16919A-3AB6-422A-869B-E3A13759EF4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837" r="11702" b="20567"/>
          <a:stretch/>
        </p:blipFill>
        <p:spPr>
          <a:xfrm>
            <a:off x="6172200" y="228600"/>
            <a:ext cx="2743200" cy="2178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63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120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21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92">
            <a:extLst>
              <a:ext uri="{FF2B5EF4-FFF2-40B4-BE49-F238E27FC236}">
                <a16:creationId xmlns:a16="http://schemas.microsoft.com/office/drawing/2014/main" id="{3C393D3B-5756-4B51-BF25-3EA3E72C233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837" r="11702" b="20567"/>
          <a:stretch/>
        </p:blipFill>
        <p:spPr>
          <a:xfrm>
            <a:off x="4114800" y="5029200"/>
            <a:ext cx="2133600" cy="1694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6425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676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868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504950" y="3075801"/>
            <a:ext cx="1143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765779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261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92">
            <a:extLst>
              <a:ext uri="{FF2B5EF4-FFF2-40B4-BE49-F238E27FC236}">
                <a16:creationId xmlns:a16="http://schemas.microsoft.com/office/drawing/2014/main" id="{EF6200AB-60FB-4B4E-958B-D3FD723AF14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837" r="11702" b="20567"/>
          <a:stretch/>
        </p:blipFill>
        <p:spPr>
          <a:xfrm>
            <a:off x="7086600" y="1981200"/>
            <a:ext cx="2057400" cy="1633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05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634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2451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314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335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7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101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226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604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770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116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53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625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92">
            <a:extLst>
              <a:ext uri="{FF2B5EF4-FFF2-40B4-BE49-F238E27FC236}">
                <a16:creationId xmlns:a16="http://schemas.microsoft.com/office/drawing/2014/main" id="{2DB59D15-1CB6-472A-A7F1-ED592BB059B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837" r="11702" b="20567"/>
          <a:stretch/>
        </p:blipFill>
        <p:spPr>
          <a:xfrm>
            <a:off x="6172200" y="228600"/>
            <a:ext cx="2743200" cy="2178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0667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702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3517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lide117">
            <a:extLst>
              <a:ext uri="{FF2B5EF4-FFF2-40B4-BE49-F238E27FC236}">
                <a16:creationId xmlns:a16="http://schemas.microsoft.com/office/drawing/2014/main" id="{96972DA5-A6E5-4106-ADF0-5C43C433F2F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10145" b="26570"/>
          <a:stretch/>
        </p:blipFill>
        <p:spPr>
          <a:xfrm>
            <a:off x="3810000" y="152400"/>
            <a:ext cx="3048000" cy="2227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049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629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335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07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068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2960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482E9-4781-4857-B797-FBE90D5B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05287"/>
            <a:ext cx="8805950" cy="2852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4ECCD-F348-493C-A8A6-48DB3181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077" y="153582"/>
            <a:ext cx="4038600" cy="2699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71C99-4785-4D75-BA83-C7CBBAC2C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362200"/>
            <a:ext cx="4267200" cy="149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9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10162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641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3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114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04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117">
            <a:extLst>
              <a:ext uri="{FF2B5EF4-FFF2-40B4-BE49-F238E27FC236}">
                <a16:creationId xmlns:a16="http://schemas.microsoft.com/office/drawing/2014/main" id="{99810353-A064-4BEC-84DC-311662E72AA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10145" b="26570"/>
          <a:stretch/>
        </p:blipFill>
        <p:spPr>
          <a:xfrm>
            <a:off x="0" y="4618892"/>
            <a:ext cx="3023936" cy="22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648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117">
            <a:extLst>
              <a:ext uri="{FF2B5EF4-FFF2-40B4-BE49-F238E27FC236}">
                <a16:creationId xmlns:a16="http://schemas.microsoft.com/office/drawing/2014/main" id="{D9AB6720-A265-425E-80A1-25B52B85C3E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r="10145" b="26570"/>
          <a:stretch/>
        </p:blipFill>
        <p:spPr>
          <a:xfrm>
            <a:off x="76200" y="3445213"/>
            <a:ext cx="2398294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111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889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257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4554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lide92">
            <a:extLst>
              <a:ext uri="{FF2B5EF4-FFF2-40B4-BE49-F238E27FC236}">
                <a16:creationId xmlns:a16="http://schemas.microsoft.com/office/drawing/2014/main" id="{2DB59D15-1CB6-472A-A7F1-ED592BB059B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837" r="11702" b="20567"/>
          <a:stretch/>
        </p:blipFill>
        <p:spPr>
          <a:xfrm>
            <a:off x="6172200" y="228600"/>
            <a:ext cx="2743200" cy="2178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93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154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595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7019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6013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0736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867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843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199"/>
            <a:ext cx="490901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06549"/>
            <a:ext cx="4576158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0689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4756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10304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06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2469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027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9519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2326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9915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46650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58271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5563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182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31540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33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27</Words>
  <Application>Microsoft Office PowerPoint</Application>
  <PresentationFormat>On-screen Show (4:3)</PresentationFormat>
  <Paragraphs>9</Paragraphs>
  <Slides>215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19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Constantine Balanis</dc:creator>
  <cp:lastModifiedBy>Xun Gong</cp:lastModifiedBy>
  <cp:revision>77</cp:revision>
  <dcterms:created xsi:type="dcterms:W3CDTF">2016-01-07T23:40:14Z</dcterms:created>
  <dcterms:modified xsi:type="dcterms:W3CDTF">2023-04-10T14:50:52Z</dcterms:modified>
</cp:coreProperties>
</file>